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3765-6047-4D03-BD18-DA4B144A6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CAFB4-A633-42D9-B4BD-8F4FA8694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DF8E3-C24B-47F8-B1C0-BF537EB4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99D4F-8308-4DA3-9584-9C49F682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EBA15-A601-4E1C-8F9C-8CFE8498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71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30F2-86F3-42FA-9FEB-C21CFE92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BFFA0-F923-49BD-93A0-ACE188217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663CC-E589-4BF1-9431-B4F074E2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A631F-C439-413E-82E5-DF22DE82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6741-26D7-40B6-984C-F5C28101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75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A22025-ACDB-4CC0-A90E-9D28544DFB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E2C7-1202-43FD-88E2-040C8F8A1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A0DF-0006-4A1F-83CE-C85495DC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49BC4-D6BF-4FF0-B621-F4673D42D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B3EB6-9374-4702-8FC9-2A1418BC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99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9A11-FD7C-4242-80F7-D3F012B1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DB2A-D209-438B-83F8-37FD2E76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45DB-AE0E-48BC-9273-0661213B4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0E51E-3EDF-45BA-8731-E376CFC1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26D22-F046-4507-9A73-8BC7E486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88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F4A4-EFBD-40F2-B1A6-932786A6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CE382-C3CC-4DBA-A2C2-1298369EC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BEFFA-45FA-4AD8-8FDC-DDB22A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E198E-1D5B-4F72-B9CE-0374D1362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E3F5-A44A-4FB7-9A6A-4D2683D5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95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789E-B495-455E-9958-6699F42B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5EF43-2C0D-4EB8-BFC3-7A3600803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B3EC0-96FB-45F9-B7A5-D6B27D0F9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96C03-945F-4B04-B7A4-E104DF06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1430D-ACA2-4CB9-8C80-FB403F593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4B372-8C2F-485C-A906-EB3F4781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38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FDC6-C9C5-45B8-B139-8EF3EA11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59082-29BD-4938-8DA6-5884B5FC2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632D-6EA3-4EC1-AB3A-4B618113A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BE855-63F3-43DC-AF82-D6637903C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6E26D-6916-4476-9D05-8BEFC4B7C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05A136-4ED6-4306-8301-2906E284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AC56A-F925-4535-838A-B9FD02E0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70C325-5453-408D-B6F1-EF1D9ACE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02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5F3F-92F3-4C7B-AFD7-63352E00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DD446F-2F15-44C6-A47A-7F52A7A57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C05DD-FE4F-4ABB-80D9-E4285920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1A7A2-7325-44AA-9BF1-CF7A5401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933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C346F8-3217-432E-B1B3-CEDA799E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D6DD8-F7E6-40FE-B551-DDBDE7AA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B6C-5FFC-439E-A68F-2F102DED6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1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A901-D579-4D52-94B6-800B889B8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68A10-E775-42ED-8522-571AF5072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36B5B-FAD9-44A0-9D7C-4C75D3FEB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AE078-560D-48FE-8F0D-4DAB5798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3D56B-7ED1-4C79-B88E-0C475A17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E1D86-7A9F-4056-8B00-2DD7489E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37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CE672-0B75-4FC3-9EDA-18C5ECA4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2BCB45-D694-4A19-97A6-BF0A270BD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4363B-C7CA-48FF-B19E-DA89603EF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E6F66-DF30-43C6-A385-80E016FA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97936-BF74-44E9-93D8-4B341D19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30E2-A67F-45DA-BD2C-59BFC9E6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11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548AE7-02F5-4771-BA59-624F50E7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D7438-4694-4502-B9B2-BF59D8D6E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BE76A-026E-48EF-8937-F333F10BE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0FE10-6B6C-4983-9152-D481BCFC16A8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3243D-50E5-40A8-B5DA-F34AF0C2C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C7502-ED54-4067-85A6-262D2E764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15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E692-D4C1-4793-A496-6F543E572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510" y="0"/>
            <a:ext cx="9144000" cy="898497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effectLst/>
                <a:latin typeface="-apple-system"/>
              </a:rPr>
            </a:b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FAAC64-5621-4D7E-A40D-B16B9CE64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191078"/>
              </p:ext>
            </p:extLst>
          </p:nvPr>
        </p:nvGraphicFramePr>
        <p:xfrm>
          <a:off x="447924" y="449248"/>
          <a:ext cx="10515600" cy="640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8695884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  <a:latin typeface="ui-monospace"/>
                        </a:rPr>
                      </a:br>
                      <a:r>
                        <a:rPr lang="en-US" dirty="0">
                          <a:effectLst/>
                          <a:latin typeface="ui-monospace"/>
                        </a:rPr>
                        <a:t>1. Create a story to present all your insights to your team.</a:t>
                      </a:r>
                    </a:p>
                  </a:txBody>
                  <a:tcPr marL="76200" marR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32229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C2FAB3B-1DCD-43AC-919D-2F2FAA5E0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4" y="1288112"/>
            <a:ext cx="11513488" cy="4961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240D3-2257-4018-9683-FEC855D79C82}"/>
              </a:ext>
            </a:extLst>
          </p:cNvPr>
          <p:cNvSpPr txBox="1"/>
          <p:nvPr/>
        </p:nvSpPr>
        <p:spPr>
          <a:xfrm>
            <a:off x="3207689" y="0"/>
            <a:ext cx="60946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effectLst/>
                <a:latin typeface="-apple-system"/>
              </a:rPr>
              <a:t>Story Creation</a:t>
            </a:r>
            <a:r>
              <a:rPr lang="en-IN" sz="3200" b="1" dirty="0">
                <a:latin typeface="-apple-system"/>
              </a:rPr>
              <a:t> Scenarios:</a:t>
            </a:r>
            <a:endParaRPr lang="en-IN" sz="3200" b="0" i="0" dirty="0">
              <a:effectLst/>
              <a:latin typeface="-apple-system"/>
            </a:endParaRPr>
          </a:p>
          <a:p>
            <a:pPr algn="l"/>
            <a:endParaRPr lang="en-IN" sz="3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5538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C35A1-21C0-4CBA-8BA0-207BE20C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226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10)Add a caption ‘Profit in North Carolina, 2018-2021’ to the above story point.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0A0DC-DCDD-4D13-AD88-68DB3C85D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" y="1383527"/>
            <a:ext cx="11163632" cy="5239910"/>
          </a:xfrm>
        </p:spPr>
      </p:pic>
    </p:spTree>
    <p:extLst>
      <p:ext uri="{BB962C8B-B14F-4D97-AF65-F5344CB8AC3E}">
        <p14:creationId xmlns:p14="http://schemas.microsoft.com/office/powerpoint/2010/main" val="611284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88B8-8B87-409E-B0AF-1787AB2D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77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2200" b="0" i="0" dirty="0">
                <a:solidFill>
                  <a:srgbClr val="24292F"/>
                </a:solidFill>
                <a:effectLst/>
                <a:latin typeface="ui-monospace"/>
              </a:rPr>
              <a:t>11. Duplicate the above story point and Show the profit in the North Carolina for 2018 and add a caption ‘Profit in North Carolina, 2018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’.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C7F792-CCFE-437F-ADD2-D3725E2F2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3" y="1343818"/>
            <a:ext cx="11139777" cy="5255765"/>
          </a:xfrm>
        </p:spPr>
      </p:pic>
    </p:spTree>
    <p:extLst>
      <p:ext uri="{BB962C8B-B14F-4D97-AF65-F5344CB8AC3E}">
        <p14:creationId xmlns:p14="http://schemas.microsoft.com/office/powerpoint/2010/main" val="247767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BC6E-832F-4ED0-A061-FE8AB534C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59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12. Similarly show the profit for North Carolina for every year and add the caption.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27030-8C49-4459-9EA6-E64BFD71C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07" b="7469"/>
          <a:stretch/>
        </p:blipFill>
        <p:spPr>
          <a:xfrm>
            <a:off x="86141" y="1714507"/>
            <a:ext cx="3624469" cy="40263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C283A-062A-463E-A879-10FFEDACB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15" b="8659"/>
          <a:stretch/>
        </p:blipFill>
        <p:spPr>
          <a:xfrm>
            <a:off x="4023361" y="1714507"/>
            <a:ext cx="3180521" cy="4026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C6A9F-F826-4FEE-8243-B54C146225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r="25368" b="6002"/>
          <a:stretch/>
        </p:blipFill>
        <p:spPr>
          <a:xfrm>
            <a:off x="7516633" y="1908313"/>
            <a:ext cx="4705847" cy="38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26B9-312E-4C93-85D9-CCDB95A7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15" y="-88099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4292F"/>
                </a:solidFill>
                <a:effectLst/>
                <a:latin typeface="ui-monospace"/>
              </a:rPr>
              <a:t>13. Select Drag to add text , drag it onto your view and </a:t>
            </a:r>
            <a:r>
              <a:rPr lang="en-US" sz="2000" b="0" i="0" dirty="0" err="1">
                <a:solidFill>
                  <a:srgbClr val="24292F"/>
                </a:solidFill>
                <a:effectLst/>
                <a:latin typeface="ui-monospace"/>
              </a:rPr>
              <a:t>and</a:t>
            </a:r>
            <a:r>
              <a:rPr lang="en-US" sz="2000" b="0" i="0" dirty="0">
                <a:solidFill>
                  <a:srgbClr val="24292F"/>
                </a:solidFill>
                <a:effectLst/>
                <a:latin typeface="ui-monospace"/>
              </a:rPr>
              <a:t> enter a description for your dashboard ‘Introducing machines to the North Carolina market in 2021 resulted in losing a significant amount of money.’</a:t>
            </a:r>
            <a:endParaRPr lang="en-IN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B562C7-C854-4627-903F-8E77FB553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5" y="1152939"/>
            <a:ext cx="11088756" cy="5470498"/>
          </a:xfrm>
        </p:spPr>
      </p:pic>
    </p:spTree>
    <p:extLst>
      <p:ext uri="{BB962C8B-B14F-4D97-AF65-F5344CB8AC3E}">
        <p14:creationId xmlns:p14="http://schemas.microsoft.com/office/powerpoint/2010/main" val="407351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F79A-9519-42CB-BEF0-BAA34F70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0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4292F"/>
                </a:solidFill>
                <a:effectLst/>
                <a:latin typeface="ui-monospace"/>
              </a:rPr>
              <a:t>14. From the Story pane, click Blank and drag Negative Profit Bar Chart to the view.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410D7-8F29-483D-ACB0-2CF4B9F44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7" y="1033669"/>
            <a:ext cx="11730824" cy="5597718"/>
          </a:xfrm>
        </p:spPr>
      </p:pic>
    </p:spTree>
    <p:extLst>
      <p:ext uri="{BB962C8B-B14F-4D97-AF65-F5344CB8AC3E}">
        <p14:creationId xmlns:p14="http://schemas.microsoft.com/office/powerpoint/2010/main" val="110608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98F-32F5-4339-82D7-3C99B43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4292F"/>
                </a:solidFill>
                <a:effectLst/>
                <a:latin typeface="ui-monospace"/>
              </a:rPr>
              <a:t>15. right-click the Burlington mark (the bar) and select Annotate &gt; Mark. In the Edit Annotation dialog box that appears, delete the filler text and type: "Machines in Burlington lost nearly $4,000 “.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A8942F-CD64-4097-8D3E-06A7AE653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4" y="1470991"/>
            <a:ext cx="11346512" cy="5263764"/>
          </a:xfrm>
        </p:spPr>
      </p:pic>
    </p:spTree>
    <p:extLst>
      <p:ext uri="{BB962C8B-B14F-4D97-AF65-F5344CB8AC3E}">
        <p14:creationId xmlns:p14="http://schemas.microsoft.com/office/powerpoint/2010/main" val="2612656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B88E-C28A-4066-AE57-7AF46B6B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F"/>
                </a:solidFill>
                <a:effectLst/>
                <a:latin typeface="ui-monospace"/>
              </a:rPr>
              <a:t>16. Add a caption "Where are we losing machine profits in North Carolina?“ to above story point.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C62C2-249E-4229-B194-58FA662E7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2797"/>
            <a:ext cx="10866120" cy="5120640"/>
          </a:xfrm>
        </p:spPr>
      </p:pic>
    </p:spTree>
    <p:extLst>
      <p:ext uri="{BB962C8B-B14F-4D97-AF65-F5344CB8AC3E}">
        <p14:creationId xmlns:p14="http://schemas.microsoft.com/office/powerpoint/2010/main" val="1040169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BEBD-BC66-4052-8BB7-536BC43A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F"/>
                </a:solidFill>
                <a:effectLst/>
                <a:latin typeface="ui-monospace"/>
              </a:rPr>
              <a:t>17. Rename your story as "Improve Profits in the South“ and check in the presentation mode.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08120-4E04-47EF-94E6-3038EA5BD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" y="1486894"/>
            <a:ext cx="10996654" cy="5088835"/>
          </a:xfrm>
        </p:spPr>
      </p:pic>
    </p:spTree>
    <p:extLst>
      <p:ext uri="{BB962C8B-B14F-4D97-AF65-F5344CB8AC3E}">
        <p14:creationId xmlns:p14="http://schemas.microsoft.com/office/powerpoint/2010/main" val="10384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4ED0-D732-4491-886B-529FB054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3372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F"/>
                </a:solidFill>
                <a:effectLst/>
                <a:latin typeface="ui-monospace"/>
              </a:rPr>
              <a:t>2. Show the sales in the south worksheet in your story.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CF790-3E00-4CBB-8724-CA7D451AB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8" y="898498"/>
            <a:ext cx="11672513" cy="5820355"/>
          </a:xfrm>
        </p:spPr>
      </p:pic>
    </p:spTree>
    <p:extLst>
      <p:ext uri="{BB962C8B-B14F-4D97-AF65-F5344CB8AC3E}">
        <p14:creationId xmlns:p14="http://schemas.microsoft.com/office/powerpoint/2010/main" val="204405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4B2E-4713-4ABF-AA09-BFF4B367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46" y="118635"/>
            <a:ext cx="10515600" cy="414103"/>
          </a:xfrm>
        </p:spPr>
        <p:txBody>
          <a:bodyPr>
            <a:normAutofit fontScale="90000"/>
          </a:bodyPr>
          <a:lstStyle/>
          <a:p>
            <a:r>
              <a:rPr lang="en-US" sz="2800" b="0" i="0" dirty="0">
                <a:solidFill>
                  <a:srgbClr val="24292F"/>
                </a:solidFill>
                <a:effectLst/>
                <a:latin typeface="ui-monospace"/>
              </a:rPr>
              <a:t>3. Add a caption ‘Sales and profit by year’ to the above story.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5CDD9-28E3-496E-8CCE-B252E095F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0" y="636104"/>
            <a:ext cx="11314706" cy="5955527"/>
          </a:xfrm>
        </p:spPr>
      </p:pic>
    </p:spTree>
    <p:extLst>
      <p:ext uri="{BB962C8B-B14F-4D97-AF65-F5344CB8AC3E}">
        <p14:creationId xmlns:p14="http://schemas.microsoft.com/office/powerpoint/2010/main" val="176329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9030-CFDD-437C-B333-ADEC10F3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820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4. Duplicate the first caption and show the story for Sales &amp; profit for machine type subcategory.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A2D39-9934-4EDC-B979-DA592FFEE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" y="1253331"/>
            <a:ext cx="11187486" cy="5457570"/>
          </a:xfrm>
        </p:spPr>
      </p:pic>
    </p:spTree>
    <p:extLst>
      <p:ext uri="{BB962C8B-B14F-4D97-AF65-F5344CB8AC3E}">
        <p14:creationId xmlns:p14="http://schemas.microsoft.com/office/powerpoint/2010/main" val="13985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49EAF-19A6-41C9-A941-B3512C016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rgbClr val="24292F"/>
                </a:solidFill>
                <a:effectLst/>
                <a:latin typeface="ui-monospace"/>
              </a:rPr>
              <a:t>5. Add a caption ‘"Machine sales and profit by year" for Machine type subcategory 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0B581A-F424-4301-8B19-C7623F719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7" y="882595"/>
            <a:ext cx="11513489" cy="5693134"/>
          </a:xfrm>
        </p:spPr>
      </p:pic>
    </p:spTree>
    <p:extLst>
      <p:ext uri="{BB962C8B-B14F-4D97-AF65-F5344CB8AC3E}">
        <p14:creationId xmlns:p14="http://schemas.microsoft.com/office/powerpoint/2010/main" val="264397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6301-850C-4984-8F55-6F3FB782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1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6. Check your Story mini toolbar around the story point caption.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AA29B-262E-478E-8A50-FE3BF0EA1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" y="1152939"/>
            <a:ext cx="11457829" cy="5024024"/>
          </a:xfrm>
        </p:spPr>
      </p:pic>
    </p:spTree>
    <p:extLst>
      <p:ext uri="{BB962C8B-B14F-4D97-AF65-F5344CB8AC3E}">
        <p14:creationId xmlns:p14="http://schemas.microsoft.com/office/powerpoint/2010/main" val="700671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225C-4A5F-4470-93A1-D8EB794A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009"/>
          </a:xfrm>
        </p:spPr>
        <p:txBody>
          <a:bodyPr>
            <a:noAutofit/>
          </a:bodyPr>
          <a:lstStyle/>
          <a:p>
            <a:r>
              <a:rPr lang="en-US" sz="2800" b="0" i="0" dirty="0">
                <a:solidFill>
                  <a:srgbClr val="24292F"/>
                </a:solidFill>
                <a:effectLst/>
                <a:latin typeface="ui-monospace"/>
              </a:rPr>
              <a:t>7. select Blank in the Story pane then, drag your dashboard Regional Sales and Profit onto the canvas and find some meaningful insights.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D5ADC-F5CB-43C9-9205-9A13B13FB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2" y="1121134"/>
            <a:ext cx="11274950" cy="5470497"/>
          </a:xfrm>
        </p:spPr>
      </p:pic>
    </p:spTree>
    <p:extLst>
      <p:ext uri="{BB962C8B-B14F-4D97-AF65-F5344CB8AC3E}">
        <p14:creationId xmlns:p14="http://schemas.microsoft.com/office/powerpoint/2010/main" val="122169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FCB6-0C9B-4A49-AEC8-26447398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33" y="-175564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4292F"/>
                </a:solidFill>
                <a:effectLst/>
                <a:latin typeface="ui-monospace"/>
              </a:rPr>
              <a:t>8. Add a caption "Underperforming items in the South“ in the above story point.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8F2C4-B5CC-42BB-83EE-E6E005A84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3" y="930302"/>
            <a:ext cx="11791785" cy="5542059"/>
          </a:xfrm>
        </p:spPr>
      </p:pic>
    </p:spTree>
    <p:extLst>
      <p:ext uri="{BB962C8B-B14F-4D97-AF65-F5344CB8AC3E}">
        <p14:creationId xmlns:p14="http://schemas.microsoft.com/office/powerpoint/2010/main" val="3518537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9E61-32E2-4832-BB3F-423DA324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29" y="-12785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F"/>
                </a:solidFill>
                <a:effectLst/>
                <a:latin typeface="ui-monospace"/>
              </a:rPr>
              <a:t>9. Duplicate the above story point and show your result only for north Carolina and all the year.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C264ED-96DC-4FE4-8D1D-93586181C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28" y="1025719"/>
            <a:ext cx="11454517" cy="5494351"/>
          </a:xfrm>
        </p:spPr>
      </p:pic>
    </p:spTree>
    <p:extLst>
      <p:ext uri="{BB962C8B-B14F-4D97-AF65-F5344CB8AC3E}">
        <p14:creationId xmlns:p14="http://schemas.microsoft.com/office/powerpoint/2010/main" val="3490304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Office PowerPoint</Application>
  <PresentationFormat>Widescreen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ui-monospace</vt:lpstr>
      <vt:lpstr>Office Theme</vt:lpstr>
      <vt:lpstr> </vt:lpstr>
      <vt:lpstr>2. Show the sales in the south worksheet in your story.</vt:lpstr>
      <vt:lpstr>3. Add a caption ‘Sales and profit by year’ to the above story.</vt:lpstr>
      <vt:lpstr>4. Duplicate the first caption and show the story for Sales &amp; profit for machine type subcategory.</vt:lpstr>
      <vt:lpstr>5. Add a caption ‘"Machine sales and profit by year" for Machine type subcategory .</vt:lpstr>
      <vt:lpstr>6. Check your Story mini toolbar around the story point caption.</vt:lpstr>
      <vt:lpstr>7. select Blank in the Story pane then, drag your dashboard Regional Sales and Profit onto the canvas and find some meaningful insights.</vt:lpstr>
      <vt:lpstr>8. Add a caption "Underperforming items in the South“ in the above story point.</vt:lpstr>
      <vt:lpstr>9. Duplicate the above story point and show your result only for north Carolina and all the year.</vt:lpstr>
      <vt:lpstr>10)Add a caption ‘Profit in North Carolina, 2018-2021’ to the above story point.</vt:lpstr>
      <vt:lpstr>11. Duplicate the above story point and Show the profit in the North Carolina for 2018 and add a caption ‘Profit in North Carolina, 2018’.</vt:lpstr>
      <vt:lpstr>12. Similarly show the profit for North Carolina for every year and add the caption.</vt:lpstr>
      <vt:lpstr>13. Select Drag to add text , drag it onto your view and and enter a description for your dashboard ‘Introducing machines to the North Carolina market in 2021 resulted in losing a significant amount of money.’</vt:lpstr>
      <vt:lpstr>14. From the Story pane, click Blank and drag Negative Profit Bar Chart to the view.</vt:lpstr>
      <vt:lpstr>15. right-click the Burlington mark (the bar) and select Annotate &gt; Mark. In the Edit Annotation dialog box that appears, delete the filler text and type: "Machines in Burlington lost nearly $4,000 “.</vt:lpstr>
      <vt:lpstr>16. Add a caption "Where are we losing machine profits in North Carolina?“ to above story point.</vt:lpstr>
      <vt:lpstr>17. Rename your story as "Improve Profits in the South“ and check in the presentation mode.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Sai</dc:creator>
  <cp:lastModifiedBy>Sai</cp:lastModifiedBy>
  <cp:revision>1</cp:revision>
  <dcterms:created xsi:type="dcterms:W3CDTF">2021-09-04T05:40:03Z</dcterms:created>
  <dcterms:modified xsi:type="dcterms:W3CDTF">2021-09-04T05:43:34Z</dcterms:modified>
</cp:coreProperties>
</file>